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C79AFC-1C97-43C4-925B-AF952A60C2B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8E90A72-8339-4AE7-B221-8D48FAB185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Prior Learning Assessment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Credit for Learning, </a:t>
            </a:r>
            <a:r>
              <a:rPr lang="en-US" dirty="0"/>
              <a:t>N</a:t>
            </a:r>
            <a:r>
              <a:rPr lang="en-US" dirty="0" smtClean="0"/>
              <a:t>ot Experience</a:t>
            </a:r>
          </a:p>
        </p:txBody>
      </p:sp>
    </p:spTree>
    <p:extLst>
      <p:ext uri="{BB962C8B-B14F-4D97-AF65-F5344CB8AC3E}">
        <p14:creationId xmlns:p14="http://schemas.microsoft.com/office/powerpoint/2010/main" val="320814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CAEL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Council for Adult and Experiential Learning  states that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“Credit … </a:t>
            </a:r>
            <a:r>
              <a:rPr lang="en-US" dirty="0"/>
              <a:t>should be awarded only for learning, and not for experience</a:t>
            </a:r>
            <a:r>
              <a:rPr lang="en-US" dirty="0" smtClean="0"/>
              <a:t>.”*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difference between experience and learning is important.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1400" dirty="0" smtClean="0"/>
              <a:t>*Taken </a:t>
            </a:r>
            <a:r>
              <a:rPr lang="en-US" sz="1400" dirty="0"/>
              <a:t>from </a:t>
            </a:r>
            <a:r>
              <a:rPr lang="en-US" sz="1400" b="1" i="1" dirty="0"/>
              <a:t>Assessing Learning: Standards, Principles, and Procedures (Second Edition) </a:t>
            </a:r>
            <a:r>
              <a:rPr lang="en-US" sz="1400" dirty="0"/>
              <a:t>by </a:t>
            </a:r>
            <a:r>
              <a:rPr lang="en-US" sz="1400" dirty="0" err="1"/>
              <a:t>Morry</a:t>
            </a:r>
            <a:r>
              <a:rPr lang="en-US" sz="1400" dirty="0"/>
              <a:t> Fiddler, Catherine </a:t>
            </a:r>
            <a:r>
              <a:rPr lang="en-US" sz="1400" dirty="0" err="1"/>
              <a:t>Marienau</a:t>
            </a:r>
            <a:r>
              <a:rPr lang="en-US" sz="1400" dirty="0"/>
              <a:t>, and Urban Whitaker, 2006. Chicago, Kendall Hunt Publishing Company.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7246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022350"/>
          </a:xfrm>
        </p:spPr>
        <p:txBody>
          <a:bodyPr>
            <a:normAutofit/>
          </a:bodyPr>
          <a:lstStyle/>
          <a:p>
            <a:r>
              <a:rPr lang="en-US" dirty="0" smtClean="0"/>
              <a:t>Experience vs. Learning: </a:t>
            </a:r>
            <a:br>
              <a:rPr lang="en-US" dirty="0" smtClean="0"/>
            </a:br>
            <a:r>
              <a:rPr lang="en-US" dirty="0" smtClean="0"/>
              <a:t>Business Communications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Writing business e-mails and letters</a:t>
            </a:r>
          </a:p>
          <a:p>
            <a:r>
              <a:rPr lang="en-US" dirty="0" smtClean="0"/>
              <a:t>Communicating with customers on the telephone</a:t>
            </a:r>
          </a:p>
          <a:p>
            <a:r>
              <a:rPr lang="en-US" dirty="0" smtClean="0"/>
              <a:t>Writing quarterly reports</a:t>
            </a:r>
          </a:p>
          <a:p>
            <a:r>
              <a:rPr lang="en-US" dirty="0" smtClean="0"/>
              <a:t>Using standard formats that your company provides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Understanding your  audience and tailoring your e-mails, letters, phone calls to their needs </a:t>
            </a:r>
          </a:p>
          <a:p>
            <a:r>
              <a:rPr lang="en-US" dirty="0" smtClean="0"/>
              <a:t>Determining the best means of communication in particular situations</a:t>
            </a:r>
          </a:p>
          <a:p>
            <a:r>
              <a:rPr lang="en-US" dirty="0" smtClean="0"/>
              <a:t>Understanding the reasons underlying your communication decisions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Experience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Learning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99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vs. Learning:</a:t>
            </a:r>
            <a:br>
              <a:rPr lang="en-US" dirty="0" smtClean="0"/>
            </a:br>
            <a:r>
              <a:rPr lang="en-US" dirty="0" smtClean="0"/>
              <a:t>Management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Supervising staff</a:t>
            </a:r>
          </a:p>
          <a:p>
            <a:r>
              <a:rPr lang="en-US" dirty="0" smtClean="0"/>
              <a:t>Leading meetings</a:t>
            </a:r>
          </a:p>
          <a:p>
            <a:r>
              <a:rPr lang="en-US" dirty="0" smtClean="0"/>
              <a:t>Prioritizing project initiatives</a:t>
            </a:r>
          </a:p>
          <a:p>
            <a:r>
              <a:rPr lang="en-US" dirty="0" smtClean="0"/>
              <a:t>Training others </a:t>
            </a:r>
          </a:p>
          <a:p>
            <a:r>
              <a:rPr lang="en-US" dirty="0" smtClean="0"/>
              <a:t>Dealing with personnel issues </a:t>
            </a:r>
          </a:p>
          <a:p>
            <a:r>
              <a:rPr lang="en-US" dirty="0" smtClean="0"/>
              <a:t>Doing performance appraisals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Understanding your own and others’ management styles and how they influence an organization</a:t>
            </a:r>
          </a:p>
          <a:p>
            <a:r>
              <a:rPr lang="en-US" dirty="0"/>
              <a:t>Understanding how to gather and use data to prioritize initiatives and make decisions</a:t>
            </a:r>
            <a:endParaRPr lang="en-US" dirty="0" smtClean="0"/>
          </a:p>
          <a:p>
            <a:r>
              <a:rPr lang="en-US" dirty="0" smtClean="0"/>
              <a:t>Understanding the importance of employee development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115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Experience deals with “doing.”</a:t>
            </a:r>
          </a:p>
          <a:p>
            <a:endParaRPr lang="en-US" dirty="0"/>
          </a:p>
          <a:p>
            <a:r>
              <a:rPr lang="en-US" dirty="0" smtClean="0"/>
              <a:t>Experience is often concrete: writing e-mails, dealing with employees, making decisions.</a:t>
            </a:r>
          </a:p>
          <a:p>
            <a:endParaRPr lang="en-US" dirty="0"/>
          </a:p>
          <a:p>
            <a:r>
              <a:rPr lang="en-US" dirty="0" smtClean="0"/>
              <a:t>Experience may or may not result in learning, depending on the experience and on the learner (e.g., volunteering to call people as part of a fund drive is important, but may or may not result in learning)</a:t>
            </a:r>
          </a:p>
          <a:p>
            <a:endParaRPr lang="en-US" dirty="0"/>
          </a:p>
          <a:p>
            <a:r>
              <a:rPr lang="en-US" dirty="0" smtClean="0"/>
              <a:t>Experience, though, is the basis of much of adults’ learning.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71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word “understanding” appeared frequently in the examples of learning. </a:t>
            </a:r>
          </a:p>
          <a:p>
            <a:endParaRPr lang="en-US" dirty="0"/>
          </a:p>
          <a:p>
            <a:r>
              <a:rPr lang="en-US" dirty="0" smtClean="0"/>
              <a:t>Learning means that you understand why you’re doing things in a certain way.</a:t>
            </a:r>
          </a:p>
          <a:p>
            <a:endParaRPr lang="en-US" dirty="0"/>
          </a:p>
          <a:p>
            <a:r>
              <a:rPr lang="en-US" dirty="0" smtClean="0"/>
              <a:t>You might discern a pattern in what you’re doing and extract a general principle, or theory.</a:t>
            </a:r>
          </a:p>
          <a:p>
            <a:endParaRPr lang="en-US" dirty="0"/>
          </a:p>
          <a:p>
            <a:r>
              <a:rPr lang="en-US" dirty="0" smtClean="0"/>
              <a:t>Learning means that you can apply or transfer that understanding or theory to different scenarios, more than just understanding the way things are done in your own situation.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712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your own experience &amp;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It’s easiest to start with your experience.  Identify what you have done in a particular area.</a:t>
            </a:r>
          </a:p>
          <a:p>
            <a:endParaRPr lang="en-US" dirty="0"/>
          </a:p>
          <a:p>
            <a:r>
              <a:rPr lang="en-US" dirty="0" smtClean="0"/>
              <a:t>Then think about what you have learned from what you’ve done.  </a:t>
            </a:r>
          </a:p>
          <a:p>
            <a:endParaRPr lang="en-US" dirty="0"/>
          </a:p>
          <a:p>
            <a:r>
              <a:rPr lang="en-US" dirty="0" smtClean="0"/>
              <a:t>Make charts, lists, diagrams, etc. to help you think about your experience that has resulted in learning.</a:t>
            </a:r>
          </a:p>
        </p:txBody>
      </p:sp>
    </p:spTree>
    <p:extLst>
      <p:ext uri="{BB962C8B-B14F-4D97-AF65-F5344CB8AC3E}">
        <p14:creationId xmlns:p14="http://schemas.microsoft.com/office/powerpoint/2010/main" val="3664197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</TotalTime>
  <Words>408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Prior Learning Assessment</vt:lpstr>
      <vt:lpstr>CAEL Standards</vt:lpstr>
      <vt:lpstr>Experience vs. Learning:  Business Communications example</vt:lpstr>
      <vt:lpstr>Experience vs. Learning: Management example</vt:lpstr>
      <vt:lpstr>Experience</vt:lpstr>
      <vt:lpstr>Learning </vt:lpstr>
      <vt:lpstr>Consider your own experience &amp; learning</vt:lpstr>
    </vt:vector>
  </TitlesOfParts>
  <Company>SUNY Empire State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 Learning Assessment</dc:title>
  <dc:creator>soaks</dc:creator>
  <cp:lastModifiedBy>soaks</cp:lastModifiedBy>
  <cp:revision>13</cp:revision>
  <dcterms:created xsi:type="dcterms:W3CDTF">2012-08-21T14:37:47Z</dcterms:created>
  <dcterms:modified xsi:type="dcterms:W3CDTF">2012-08-21T17:36:41Z</dcterms:modified>
</cp:coreProperties>
</file>